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8" r:id="rId6"/>
    <p:sldId id="261" r:id="rId7"/>
    <p:sldId id="259" r:id="rId8"/>
    <p:sldId id="260" r:id="rId9"/>
    <p:sldId id="262" r:id="rId10"/>
    <p:sldId id="263" r:id="rId11"/>
    <p:sldId id="265" r:id="rId12"/>
    <p:sldId id="264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0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EAFB-51CC-4EC6-9CE3-2AEDD8E20E40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E86C-4DAF-4ABC-BECC-DEDA8AD59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EAFB-51CC-4EC6-9CE3-2AEDD8E20E40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E86C-4DAF-4ABC-BECC-DEDA8AD59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EAFB-51CC-4EC6-9CE3-2AEDD8E20E40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E86C-4DAF-4ABC-BECC-DEDA8AD59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EAFB-51CC-4EC6-9CE3-2AEDD8E20E40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E86C-4DAF-4ABC-BECC-DEDA8AD59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EAFB-51CC-4EC6-9CE3-2AEDD8E20E40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E86C-4DAF-4ABC-BECC-DEDA8AD59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EAFB-51CC-4EC6-9CE3-2AEDD8E20E40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E86C-4DAF-4ABC-BECC-DEDA8AD59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EAFB-51CC-4EC6-9CE3-2AEDD8E20E40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E86C-4DAF-4ABC-BECC-DEDA8AD59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EAFB-51CC-4EC6-9CE3-2AEDD8E20E40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E86C-4DAF-4ABC-BECC-DEDA8AD59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EAFB-51CC-4EC6-9CE3-2AEDD8E20E40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E86C-4DAF-4ABC-BECC-DEDA8AD59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EAFB-51CC-4EC6-9CE3-2AEDD8E20E40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E86C-4DAF-4ABC-BECC-DEDA8AD59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EAFB-51CC-4EC6-9CE3-2AEDD8E20E40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E86C-4DAF-4ABC-BECC-DEDA8AD59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7EAFB-51CC-4EC6-9CE3-2AEDD8E20E40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6E86C-4DAF-4ABC-BECC-DEDA8AD59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334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Thermodynamics of Amorphous </a:t>
            </a:r>
            <a:r>
              <a:rPr lang="en-US" sz="4000" dirty="0" smtClean="0"/>
              <a:t>Solids</a:t>
            </a:r>
          </a:p>
          <a:p>
            <a:endParaRPr lang="en-US" sz="4000" dirty="0" smtClean="0"/>
          </a:p>
          <a:p>
            <a:r>
              <a:rPr lang="en-US" sz="4000" dirty="0" smtClean="0"/>
              <a:t>Time Dependent Heat Capacity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51902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online.itp.ucsb.edu/online/glasses03/ludwig/oh/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6708987" cy="6861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200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online.itp.ucsb.edu/online/glasses03/sherrington/oh/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accessscience.com/loadBinary.aspx?aID=4726&amp;filename=641900FG002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914400"/>
            <a:ext cx="2371725" cy="4600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1676400"/>
            <a:ext cx="3299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Crystalline material    ~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T</a:t>
            </a:r>
            <a:r>
              <a:rPr lang="en-US" baseline="30000" dirty="0" smtClean="0"/>
              <a:t>3</a:t>
            </a:r>
          </a:p>
          <a:p>
            <a:endParaRPr lang="en-US" dirty="0"/>
          </a:p>
          <a:p>
            <a:r>
              <a:rPr lang="en-US" dirty="0" smtClean="0"/>
              <a:t>Amorphous material  ~ </a:t>
            </a:r>
            <a:r>
              <a:rPr lang="en-US" dirty="0" err="1" smtClean="0">
                <a:latin typeface="Symbol" pitchFamily="18" charset="2"/>
              </a:rPr>
              <a:t>a</a:t>
            </a:r>
            <a:r>
              <a:rPr lang="en-US" dirty="0" err="1" smtClean="0"/>
              <a:t>T</a:t>
            </a:r>
            <a:r>
              <a:rPr lang="en-US" dirty="0" smtClean="0"/>
              <a:t> +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T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1556" y="0"/>
            <a:ext cx="41205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524000"/>
            <a:ext cx="27927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Thermal Conductivity</a:t>
            </a:r>
          </a:p>
          <a:p>
            <a:endParaRPr lang="en-US" baseline="30000" dirty="0"/>
          </a:p>
          <a:p>
            <a:r>
              <a:rPr lang="en-US" dirty="0" smtClean="0"/>
              <a:t>Crystalline dielectric  ~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T</a:t>
            </a:r>
            <a:r>
              <a:rPr lang="en-US" baseline="30000" dirty="0" smtClean="0"/>
              <a:t>3</a:t>
            </a:r>
          </a:p>
          <a:p>
            <a:r>
              <a:rPr lang="en-US" dirty="0" smtClean="0"/>
              <a:t>Amorphous dielectric ~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T</a:t>
            </a:r>
            <a:r>
              <a:rPr lang="en-US" baseline="30000" dirty="0" smtClean="0">
                <a:latin typeface="Symbol" pitchFamily="18" charset="2"/>
              </a:rPr>
              <a:t>2</a:t>
            </a:r>
            <a:endParaRPr lang="en-US" baseline="30000" dirty="0">
              <a:latin typeface="Symbol" pitchFamily="18" charset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3391" y="0"/>
            <a:ext cx="57811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8991600" cy="61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400"/>
            <a:ext cx="888911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241" y="1"/>
            <a:ext cx="6404159" cy="689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769" y="1"/>
            <a:ext cx="491648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65026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4110</TotalTime>
  <Words>28</Words>
  <Application>Microsoft Office PowerPoint</Application>
  <PresentationFormat>On-screen Show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rdynes</dc:creator>
  <cp:lastModifiedBy>rdynes</cp:lastModifiedBy>
  <cp:revision>415</cp:revision>
  <dcterms:created xsi:type="dcterms:W3CDTF">2009-10-23T20:31:44Z</dcterms:created>
  <dcterms:modified xsi:type="dcterms:W3CDTF">2009-10-27T16:49:35Z</dcterms:modified>
</cp:coreProperties>
</file>